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7B"/>
    <a:srgbClr val="BBD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7469" y="4080148"/>
            <a:ext cx="11331931" cy="590931"/>
          </a:xfrm>
        </p:spPr>
        <p:txBody>
          <a:bodyPr wrap="square"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085" y="2485737"/>
            <a:ext cx="11356315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5695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1010" y="4080144"/>
            <a:ext cx="7076855" cy="590931"/>
          </a:xfrm>
        </p:spPr>
        <p:txBody>
          <a:bodyPr>
            <a:spAutoFit/>
          </a:bodyPr>
          <a:lstStyle>
            <a:lvl1pPr marL="0" indent="0" algn="l"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  <a:br>
              <a:rPr lang="sv-SE" dirty="0"/>
            </a:br>
            <a:r>
              <a:rPr lang="sv-SE" dirty="0"/>
              <a:t>20xx-xx-xx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41011" y="2485737"/>
            <a:ext cx="7076856" cy="1440000"/>
          </a:xfrm>
        </p:spPr>
        <p:txBody>
          <a:bodyPr anchor="b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D6E3404-0FB8-45E2-982C-D030D7939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9A236B7-A93B-44CF-9166-0FDD7A228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8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sida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67915" y="0"/>
            <a:ext cx="4320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     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 descr="Region Stockholm logotyp.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2309" y="2735900"/>
            <a:ext cx="7191868" cy="1440000"/>
          </a:xfrm>
        </p:spPr>
        <p:txBody>
          <a:bodyPr anchor="t" anchorCtr="0">
            <a:noAutofit/>
          </a:bodyPr>
          <a:lstStyle>
            <a:lvl1pPr algn="l">
              <a:defRPr sz="44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ACAA9AF7-5385-4836-9E04-8D5CAE50A6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9037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vå delar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4F48B7E4-22DD-48EA-B017-137311102F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4800" cy="6858000"/>
          </a:xfrm>
        </p:spPr>
        <p:txBody>
          <a:bodyPr/>
          <a:lstStyle>
            <a:lvl1pPr marL="0" indent="0" algn="ctr">
              <a:spcBef>
                <a:spcPts val="2400"/>
              </a:spcBef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EC23558-14CC-4CAE-A6A0-4A30A16879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04317" y="2579909"/>
            <a:ext cx="5195683" cy="376820"/>
          </a:xfrm>
        </p:spPr>
        <p:txBody>
          <a:bodyPr wrap="square" tIns="108000">
            <a:spAutoFit/>
          </a:bodyPr>
          <a:lstStyle>
            <a:lvl1pPr marL="0" indent="0" algn="l">
              <a:spcBef>
                <a:spcPts val="60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04317" y="1709361"/>
            <a:ext cx="5196616" cy="764898"/>
          </a:xfrm>
        </p:spPr>
        <p:txBody>
          <a:bodyPr anchor="b" anchorCtr="0">
            <a:noAutofit/>
          </a:bodyPr>
          <a:lstStyle>
            <a:lvl1pPr algn="l">
              <a:defRPr sz="26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69F9819F-09B2-43EC-B8B1-38CCF811C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19" name="Platshållare för text 10">
            <a:extLst>
              <a:ext uri="{FF2B5EF4-FFF2-40B4-BE49-F238E27FC236}">
                <a16:creationId xmlns:a16="http://schemas.microsoft.com/office/drawing/2014/main" id="{EC065D9B-7555-4F67-A354-532E8646DB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68" y="6044400"/>
            <a:ext cx="2880000" cy="698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7212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platta o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71F7F14-2256-40F0-8170-A99DA0DB375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2017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429968"/>
            <a:ext cx="7199313" cy="789548"/>
          </a:xfrm>
          <a:solidFill>
            <a:srgbClr val="BBD5CC"/>
          </a:solidFill>
          <a:ln>
            <a:noFill/>
          </a:ln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Underrubrik</a:t>
            </a:r>
          </a:p>
          <a:p>
            <a:pPr lvl="0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000" y="1513704"/>
            <a:ext cx="7200000" cy="924878"/>
          </a:xfrm>
          <a:solidFill>
            <a:srgbClr val="BBD5CC"/>
          </a:solidFill>
          <a:ln>
            <a:noFill/>
          </a:ln>
        </p:spPr>
        <p:txBody>
          <a:bodyPr lIns="504000" tIns="648000" rIns="504000" anchor="b" anchorCtr="0">
            <a:noAutofit/>
          </a:bodyPr>
          <a:lstStyle>
            <a:lvl1pPr algn="l"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743D27-C79B-4A15-B926-64D5D7BD72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60000" y="6462000"/>
            <a:ext cx="1440000" cy="1440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174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platta o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A20A0CFC-E923-4DED-92DC-1DBB5771B3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4800" cy="685800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4546CDBA-C113-402E-9D38-062390101D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77600" y="2506369"/>
            <a:ext cx="7199313" cy="439709"/>
          </a:xfrm>
          <a:solidFill>
            <a:srgbClr val="00827B"/>
          </a:solidFill>
        </p:spPr>
        <p:txBody>
          <a:bodyPr lIns="504000" tIns="108000" rIns="504000" bIns="10800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Underrubrik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15F97-FA0F-4AB9-A232-563ACB5CFD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7600" y="1600200"/>
            <a:ext cx="7200000" cy="927435"/>
          </a:xfrm>
          <a:solidFill>
            <a:srgbClr val="00827B"/>
          </a:solidFill>
        </p:spPr>
        <p:txBody>
          <a:bodyPr lIns="504000" tIns="648000" rIns="504000" anchor="b" anchorCtr="0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10">
            <a:extLst>
              <a:ext uri="{FF2B5EF4-FFF2-40B4-BE49-F238E27FC236}">
                <a16:creationId xmlns:a16="http://schemas.microsoft.com/office/drawing/2014/main" id="{03DDEEA7-32C5-46A5-9D87-7AD097031C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68" y="6044400"/>
            <a:ext cx="2880000" cy="698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C9B50EE-6DEF-4A53-8D78-DB70DC32F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 m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E4882DF8-B898-441D-8173-180E89C0B1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0" y="0"/>
            <a:ext cx="6094800" cy="6858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logotyp. Stor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819" y="2278946"/>
            <a:ext cx="2880000" cy="2300107"/>
          </a:xfrm>
          <a:prstGeom prst="rect">
            <a:avLst/>
          </a:prstGeom>
        </p:spPr>
      </p:pic>
      <p:sp>
        <p:nvSpPr>
          <p:cNvPr id="17" name="textruta 16" hidden="1">
            <a:extLst>
              <a:ext uri="{FF2B5EF4-FFF2-40B4-BE49-F238E27FC236}">
                <a16:creationId xmlns:a16="http://schemas.microsoft.com/office/drawing/2014/main" id="{40C15FB0-095B-4937-8597-F0D6599A84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Bild och stor logotyp 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8858C0A-25C9-4130-9AFB-E4AFDD140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4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S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533DE6-F19F-4DA8-8D63-73B45DED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E71F05-CAE9-408E-9928-0AD9C01C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E2FD7-6A48-492C-94C2-8AFDA32DF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 descr="Danderyds Sjukhus stor logotyp.">
            <a:extLst>
              <a:ext uri="{FF2B5EF4-FFF2-40B4-BE49-F238E27FC236}">
                <a16:creationId xmlns:a16="http://schemas.microsoft.com/office/drawing/2014/main" id="{6FA72427-8A86-49FC-8CD9-65FBFEB84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00" y="1991436"/>
            <a:ext cx="3600000" cy="2875127"/>
          </a:xfrm>
          <a:prstGeom prst="rect">
            <a:avLst/>
          </a:prstGeom>
        </p:spPr>
      </p:pic>
      <p:sp>
        <p:nvSpPr>
          <p:cNvPr id="2" name="textruta 1" hidden="1">
            <a:extLst>
              <a:ext uri="{FF2B5EF4-FFF2-40B4-BE49-F238E27FC236}">
                <a16:creationId xmlns:a16="http://schemas.microsoft.com/office/drawing/2014/main" id="{C6053720-3786-44A2-82FB-BB1CBCF272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152709" y="27867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Stor logotyp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512395D-7174-4DE6-8DC1-D44FC938C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8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24379C-4C27-4CEF-AF73-9C2B0D9A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1A1E5F-B358-4E21-93F4-EC36B98C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2D1313-7106-44EF-8628-F7CE7AF3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E634CB-09E1-4D2B-BD6E-73EC7784E3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601" y="1825625"/>
            <a:ext cx="11354189" cy="41986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här för att ändra format på bakgrundstexten 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9AE966-E9E7-44C5-A0E8-ADE39AF6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13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CECEA9-9EBE-492A-AA89-B8D8C059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3B1790-44E3-4C29-A339-34A7FE37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80B635-D1F4-4C4B-983E-29DAFE2F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AFC0E4-5E5D-4158-A8DB-EB36F4B0A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74197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1580E-4837-43C6-9045-A607D0A6E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600" y="1825625"/>
            <a:ext cx="5674200" cy="417714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3488F4E-A284-4D7A-8BEC-5568080EB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9993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70F2674-A1C7-4555-8046-5AC807C3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275C4C-4097-4403-BB1C-6D089206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6938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C37105-5318-47B9-BAB6-F0B4B837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anchorCtr="0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FD6B3C-45D7-493F-ADE3-AA2FDB010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14348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D2733A-C72A-49B9-B187-19F27D6DA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6DBC98-65DE-49BC-9EBD-17882175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43C659-44EE-4519-B51C-23245B535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8843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50DA2C-DA83-430D-8841-EE01894CC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DF01E3-06A4-4D5E-B693-EE9D51D62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6123"/>
            <a:ext cx="5157787" cy="7689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AEAACD1-713C-4B83-9737-7BB326112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56ADD1-298A-4152-94AF-8A7719366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6123"/>
            <a:ext cx="5183188" cy="76895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9C69CC5-993D-4B6E-A727-982FE83B1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192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1FCD368-B0E1-4F57-B08B-7D904C1A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B1CB6A4-2D69-4314-BA68-E5A1ED30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D3B3D30-2C05-4B4D-B5E4-941FF8E1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100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8DCBBC-12BD-45DC-9409-1F85A100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8DCF249-DD58-4E77-8933-E724C6FD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88AED8-4FBD-46B3-90E9-1645717C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C9E6EF-DA3A-415F-BC7E-72620B37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4615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17D8FE-482B-4DC6-8BF1-B5FE0649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BABFF9-649D-4120-BE37-186CFE21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0368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E9B202-7FDF-48D3-82F8-12F4A296B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A189332-4091-4696-B240-CAB61C1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EA001E0-DECC-44CD-83ED-31013C87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3D1866-BB63-42E7-8228-891549DA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48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E643E4-4213-4177-8149-B30DE3CD7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94152EF-F97F-479F-8E4B-C80AB17D4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036857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3B807E6-88B2-41A7-951A-65CCC7C4D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9668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82259E9-BE99-4D4F-96B9-D9F329FEB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2F8-E09D-42CF-8C88-B2B9B249EDC7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BF85AA-48C8-49DA-8759-B1559A07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E3BDE1-8F31-44FE-A4A0-A2072F13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77D55-85D8-403C-AF6D-4499EEF6F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758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6B881C-3DD6-4365-8B58-9B9BB4050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877D55-85D8-403C-AF6D-4499EEF6FD4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42082B-E3E5-4FEC-86F3-5716477B0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CBB502-C74C-499F-9F70-28FD79519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D7052F8-E09D-42CF-8C88-B2B9B249EDC7}" type="datetimeFigureOut">
              <a:rPr lang="sv-SE" smtClean="0"/>
              <a:pPr/>
              <a:t>2022-03-01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EC6281-4A57-43DE-9E4E-CC7B0F28D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601" y="1825625"/>
            <a:ext cx="11354189" cy="1456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2FE6135-89B1-4772-821E-954D679F1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1" y="365125"/>
            <a:ext cx="11354192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541AF54-AA41-43E9-9991-81BCA073142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6043630"/>
            <a:ext cx="2880000" cy="69771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41C970F-A461-4E24-BEFD-EB5BE98DAA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053" y="6462159"/>
            <a:ext cx="1440000" cy="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853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62" r:id="rId9"/>
    <p:sldLayoutId id="2147483664" r:id="rId10"/>
    <p:sldLayoutId id="2147483667" r:id="rId11"/>
    <p:sldLayoutId id="2147483663" r:id="rId12"/>
    <p:sldLayoutId id="2147483665" r:id="rId13"/>
    <p:sldLayoutId id="2147483666" r:id="rId14"/>
    <p:sldLayoutId id="2147483668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4FA60E75-0574-499B-AD17-830A5AF47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0F870BF6-941E-436E-9FF6-AD57621C70E0}"/>
              </a:ext>
            </a:extLst>
          </p:cNvPr>
          <p:cNvCxnSpPr>
            <a:cxnSpLocks/>
          </p:cNvCxnSpPr>
          <p:nvPr/>
        </p:nvCxnSpPr>
        <p:spPr>
          <a:xfrm flipH="1">
            <a:off x="7091680" y="5374640"/>
            <a:ext cx="1371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D37AA6A4-BB59-4573-B921-99FC23E8018E}"/>
              </a:ext>
            </a:extLst>
          </p:cNvPr>
          <p:cNvSpPr txBox="1"/>
          <p:nvPr/>
        </p:nvSpPr>
        <p:spPr>
          <a:xfrm>
            <a:off x="8727440" y="518997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Klicka här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C646323-CA57-4BBB-BD39-7FB308F6FC1A}"/>
              </a:ext>
            </a:extLst>
          </p:cNvPr>
          <p:cNvSpPr txBox="1"/>
          <p:nvPr/>
        </p:nvSpPr>
        <p:spPr>
          <a:xfrm>
            <a:off x="7777480" y="1137978"/>
            <a:ext cx="4096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Denna sida fylls i när patientens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telemetri eller annan utredning för FF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är avslutad</a:t>
            </a:r>
          </a:p>
        </p:txBody>
      </p:sp>
    </p:spTree>
    <p:extLst>
      <p:ext uri="{BB962C8B-B14F-4D97-AF65-F5344CB8AC3E}">
        <p14:creationId xmlns:p14="http://schemas.microsoft.com/office/powerpoint/2010/main" val="220963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4E86DF9-C120-4432-B06A-125C62FDE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60"/>
            <a:ext cx="1219200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D7E3210-203B-4DDC-859D-05C5A943464B}"/>
              </a:ext>
            </a:extLst>
          </p:cNvPr>
          <p:cNvSpPr txBox="1"/>
          <p:nvPr/>
        </p:nvSpPr>
        <p:spPr>
          <a:xfrm>
            <a:off x="7945120" y="1635760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Fyll i denna sida och markera sedan</a:t>
            </a:r>
          </a:p>
          <a:p>
            <a:pPr algn="l"/>
            <a:r>
              <a:rPr lang="sv-SE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Complete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sv-SE" dirty="0">
                <a:solidFill>
                  <a:srgbClr val="FF0000"/>
                </a:solidFill>
              </a:rPr>
              <a:t>och 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Lock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8C4CF2E-00B1-4DC2-901D-5B4EB9D0CCE7}"/>
              </a:ext>
            </a:extLst>
          </p:cNvPr>
          <p:cNvSpPr txBox="1"/>
          <p:nvPr/>
        </p:nvSpPr>
        <p:spPr>
          <a:xfrm>
            <a:off x="7993415" y="2940594"/>
            <a:ext cx="4198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Om man kryssar ja på någon av dessa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frågor  öppnas ett fält där man kan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fylla i antal timmar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(avrunda till hela timmar)</a:t>
            </a:r>
          </a:p>
        </p:txBody>
      </p:sp>
    </p:spTree>
    <p:extLst>
      <p:ext uri="{BB962C8B-B14F-4D97-AF65-F5344CB8AC3E}">
        <p14:creationId xmlns:p14="http://schemas.microsoft.com/office/powerpoint/2010/main" val="150108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377C086-9D35-423D-893F-99344B6F2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600"/>
            <a:ext cx="12192000" cy="685800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6B8C6B2-2805-40E3-A071-0EAC540DA699}"/>
              </a:ext>
            </a:extLst>
          </p:cNvPr>
          <p:cNvSpPr txBox="1"/>
          <p:nvPr/>
        </p:nvSpPr>
        <p:spPr>
          <a:xfrm>
            <a:off x="7701280" y="1137920"/>
            <a:ext cx="39549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Så här ser det ut när allt är ifyllt för 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en patient randomiserad till Standard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EKG-utredning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5DB0B12-25AF-4F88-995E-69F261709DA8}"/>
              </a:ext>
            </a:extLst>
          </p:cNvPr>
          <p:cNvSpPr txBox="1"/>
          <p:nvPr/>
        </p:nvSpPr>
        <p:spPr>
          <a:xfrm>
            <a:off x="6941845" y="5476240"/>
            <a:ext cx="5250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solidFill>
                  <a:srgbClr val="FF0000"/>
                </a:solidFill>
              </a:rPr>
              <a:t>Dessa två fält fylls bara i för patient randomiserad</a:t>
            </a:r>
          </a:p>
          <a:p>
            <a:pPr algn="l"/>
            <a:r>
              <a:rPr lang="sv-SE" dirty="0">
                <a:solidFill>
                  <a:srgbClr val="FF0000"/>
                </a:solidFill>
              </a:rPr>
              <a:t>Till </a:t>
            </a:r>
            <a:r>
              <a:rPr lang="sv-SE" dirty="0">
                <a:solidFill>
                  <a:schemeClr val="bg1">
                    <a:lumMod val="95000"/>
                    <a:lumOff val="5000"/>
                  </a:schemeClr>
                </a:solidFill>
              </a:rPr>
              <a:t>Utvidgad EKG-utredning</a:t>
            </a:r>
          </a:p>
        </p:txBody>
      </p:sp>
    </p:spTree>
    <p:extLst>
      <p:ext uri="{BB962C8B-B14F-4D97-AF65-F5344CB8AC3E}">
        <p14:creationId xmlns:p14="http://schemas.microsoft.com/office/powerpoint/2010/main" val="1830903211"/>
      </p:ext>
    </p:extLst>
  </p:cSld>
  <p:clrMapOvr>
    <a:masterClrMapping/>
  </p:clrMapOvr>
</p:sld>
</file>

<file path=ppt/theme/theme1.xml><?xml version="1.0" encoding="utf-8"?>
<a:theme xmlns:a="http://schemas.openxmlformats.org/drawingml/2006/main" name="Danderyd Sjukhus">
  <a:themeElements>
    <a:clrScheme name="Danderyd Sjukhu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7F71"/>
      </a:accent1>
      <a:accent2>
        <a:srgbClr val="BDD5CC"/>
      </a:accent2>
      <a:accent3>
        <a:srgbClr val="00425C"/>
      </a:accent3>
      <a:accent4>
        <a:srgbClr val="C8D6DF"/>
      </a:accent4>
      <a:accent5>
        <a:srgbClr val="F0C146"/>
      </a:accent5>
      <a:accent6>
        <a:srgbClr val="C4043F"/>
      </a:accent6>
      <a:hlink>
        <a:srgbClr val="0563C1"/>
      </a:hlink>
      <a:folHlink>
        <a:srgbClr val="954F72"/>
      </a:folHlink>
    </a:clrScheme>
    <a:fontScheme name="Danderyd Sjukhus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bg1">
                <a:lumMod val="95000"/>
                <a:lumOff val="5000"/>
              </a:schemeClr>
            </a:solidFill>
          </a:defRPr>
        </a:defPPr>
      </a:lstStyle>
    </a:txDef>
  </a:objectDefaults>
  <a:extraClrSchemeLst/>
  <a:custClrLst>
    <a:custClr name="Mörkblågrön 1">
      <a:srgbClr val="017F71"/>
    </a:custClr>
    <a:custClr name="Pastellgrön">
      <a:srgbClr val="BDD5CC"/>
    </a:custClr>
    <a:custClr name="Mörkblågrön 3">
      <a:srgbClr val="00425C"/>
    </a:custClr>
    <a:custClr name="Isblå">
      <a:srgbClr val="C8D6DF"/>
    </a:custClr>
    <a:custClr name="Mellanbrun 1">
      <a:srgbClr val="A89C94"/>
    </a:custClr>
    <a:custClr name="Mellanbrun 2">
      <a:srgbClr val="D8D1CA"/>
    </a:custClr>
    <a:custClr name="Guld">
      <a:srgbClr val="F0C146"/>
    </a:custClr>
    <a:custClr name="Ljusgul">
      <a:srgbClr val="F7E6AD"/>
    </a:custClr>
    <a:custClr name="Röd">
      <a:srgbClr val="C4043F"/>
    </a:custClr>
  </a:custClrLst>
  <a:extLst>
    <a:ext uri="{05A4C25C-085E-4340-85A3-A5531E510DB2}">
      <thm15:themeFamily xmlns:thm15="http://schemas.microsoft.com/office/thememl/2012/main" name="Blank.potx" id="{73054754-7881-4243-AFEE-A3D251C6E0E1}" vid="{41E33F35-CFAA-4473-94A4-0DF92208E5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</TotalTime>
  <Words>79</Words>
  <Application>Microsoft Office PowerPoint</Application>
  <PresentationFormat>Bredbild</PresentationFormat>
  <Paragraphs>15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5" baseType="lpstr">
      <vt:lpstr>Arial</vt:lpstr>
      <vt:lpstr>Danderyd Sjukhus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Eva Isaksson</dc:creator>
  <cp:lastModifiedBy>Eva Isaksson</cp:lastModifiedBy>
  <cp:revision>3</cp:revision>
  <dcterms:created xsi:type="dcterms:W3CDTF">2022-03-01T10:00:30Z</dcterms:created>
  <dcterms:modified xsi:type="dcterms:W3CDTF">2022-03-01T10:11:32Z</dcterms:modified>
</cp:coreProperties>
</file>